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6889750" cy="100187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i-FI" sz="4400" b="0" strike="noStrike" spc="-1">
                <a:latin typeface="Arial"/>
              </a:rPr>
              <a:t>Muokkaa otsikon tekstimuotoa napsauttamalla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3200" b="0" strike="noStrike" spc="-1"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strike="noStrike" spc="-1"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400" b="0" strike="noStrike" spc="-1"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Seitsemäs jäsennystaso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i-FI" sz="1400" b="0" strike="noStrike" spc="-1">
                <a:latin typeface="Times New Roman"/>
              </a:rPr>
              <a:t>&lt;päivämäärä/kellonaika&gt;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i-FI" sz="1400" b="0" strike="noStrike" spc="-1">
                <a:latin typeface="Times New Roman"/>
              </a:rPr>
              <a:t>&lt;alatunniste&gt;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87A051B6-9A19-42A8-A560-EA9B6CD16E96}" type="slidenum">
              <a:rPr lang="fi-FI" sz="1400" b="0" strike="noStrike" spc="-1">
                <a:latin typeface="Times New Roman"/>
              </a:rPr>
              <a:t>‹#›</a:t>
            </a:fld>
            <a:endParaRPr lang="fi-FI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21AC6A30-4F22-4C0F-B278-19C5B8A80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56705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B4335AD-65B1-44E4-90AF-264024FE4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0080623" cy="567055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Shape 3"/>
          <p:cNvSpPr txBox="1"/>
          <p:nvPr/>
        </p:nvSpPr>
        <p:spPr>
          <a:xfrm>
            <a:off x="2870201" y="504048"/>
            <a:ext cx="3124200" cy="1117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strike="noStrike" kern="1200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Tornion</a:t>
            </a:r>
            <a:r>
              <a:rPr lang="en-US" sz="2000" b="1" strike="noStrike" kern="1200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 </a:t>
            </a:r>
            <a:r>
              <a:rPr lang="en-US" sz="2000" b="1" strike="noStrike" kern="1200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Tehyn</a:t>
            </a:r>
            <a:r>
              <a:rPr lang="en-US" sz="2000" b="1" strike="noStrike" kern="1200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 </a:t>
            </a:r>
            <a:r>
              <a:rPr lang="en-US" sz="2000" b="1" strike="noStrike" kern="1200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ao</a:t>
            </a:r>
            <a:r>
              <a:rPr lang="en-US" sz="2000" b="1" strike="noStrike" kern="1200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 803 </a:t>
            </a:r>
            <a:r>
              <a:rPr lang="en-US" sz="2000" b="1" strike="noStrike" kern="1200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sääntömääräinen</a:t>
            </a:r>
            <a:r>
              <a:rPr lang="en-US" sz="2000" b="1" strike="noStrike" kern="1200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strike="noStrike" kern="1200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syyskokous</a:t>
            </a:r>
            <a:endParaRPr lang="en-US" sz="2000" b="1" strike="noStrike" kern="1200" spc="-1" dirty="0">
              <a:solidFill>
                <a:schemeClr val="tx1">
                  <a:lumMod val="85000"/>
                  <a:lumOff val="15000"/>
                </a:schemeClr>
              </a:solidFill>
              <a:latin typeface="Bradley Hand ITC" panose="03070402050302030203" pitchFamily="66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strike="noStrike" kern="1200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 ja </a:t>
            </a:r>
            <a:r>
              <a:rPr lang="en-US" sz="2000" b="1" strike="noStrike" kern="1200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  <a:ea typeface="+mj-ea"/>
                <a:cs typeface="+mj-cs"/>
              </a:rPr>
              <a:t>pikkujoulu</a:t>
            </a:r>
            <a:endParaRPr lang="en-US" sz="2000" b="0" strike="noStrike" kern="1200" spc="-1" dirty="0">
              <a:solidFill>
                <a:schemeClr val="tx1">
                  <a:lumMod val="85000"/>
                  <a:lumOff val="15000"/>
                </a:schemeClr>
              </a:solidFill>
              <a:latin typeface="Bradley Hand ITC" panose="03070402050302030203" pitchFamily="66" charset="0"/>
              <a:ea typeface="+mj-ea"/>
              <a:cs typeface="+mj-cs"/>
            </a:endParaRPr>
          </a:p>
        </p:txBody>
      </p:sp>
      <p:pic>
        <p:nvPicPr>
          <p:cNvPr id="45" name="Kuva 44"/>
          <p:cNvPicPr/>
          <p:nvPr/>
        </p:nvPicPr>
        <p:blipFill rotWithShape="1">
          <a:blip r:embed="rId2"/>
          <a:srcRect l="16176" r="14514" b="-2"/>
          <a:stretch/>
        </p:blipFill>
        <p:spPr>
          <a:xfrm>
            <a:off x="2" y="10"/>
            <a:ext cx="3259665" cy="5670540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1" name="TextShape 1"/>
          <p:cNvSpPr txBox="1"/>
          <p:nvPr/>
        </p:nvSpPr>
        <p:spPr>
          <a:xfrm>
            <a:off x="3064934" y="1775545"/>
            <a:ext cx="3282784" cy="3566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Torandassa</a:t>
            </a:r>
            <a:r>
              <a:rPr lang="en-US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18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.11.2022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klo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19.00.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Kokouksessa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käsitellään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ao:n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säännöt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sekä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sääntömääräiset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asiat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ja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pidetään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hallitusvaalit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trike="noStrike" spc="-1" dirty="0">
              <a:solidFill>
                <a:schemeClr val="tx1">
                  <a:lumMod val="85000"/>
                  <a:lumOff val="15000"/>
                </a:schemeClr>
              </a:solidFill>
              <a:latin typeface="Bradley Hand ITC" panose="03070402050302030203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Sitovat</a:t>
            </a:r>
            <a:r>
              <a:rPr lang="en-US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b="1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ilmoittautumiset</a:t>
            </a:r>
            <a:r>
              <a:rPr lang="en-US" b="1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b="1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ao:n</a:t>
            </a:r>
            <a:r>
              <a:rPr lang="en-US" b="1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b="1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sähköpostiin</a:t>
            </a:r>
            <a:r>
              <a:rPr lang="en-US" b="1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b="1" u="sng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Bradley Hand ITC" panose="03070402050302030203" pitchFamily="66" charset="0"/>
              </a:rPr>
              <a:t>ao803@tehy.net</a:t>
            </a:r>
            <a:r>
              <a:rPr lang="en-US" b="1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14.11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mennessä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ja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kerro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mahdolliset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ruoka-allergiasi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.				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Ao</a:t>
            </a:r>
            <a:r>
              <a:rPr lang="en-US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 803 </a:t>
            </a:r>
            <a:r>
              <a:rPr lang="en-US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h</a:t>
            </a:r>
            <a:r>
              <a:rPr lang="en-US" strike="noStrike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anose="03070402050302030203" pitchFamily="66" charset="0"/>
              </a:rPr>
              <a:t>allitus</a:t>
            </a:r>
            <a:endParaRPr lang="en-US" strike="noStrike" spc="-1" dirty="0">
              <a:solidFill>
                <a:schemeClr val="tx1">
                  <a:lumMod val="85000"/>
                  <a:lumOff val="15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801307D-BA5F-4A75-B7A0-CFA534D0AA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476" r="51670"/>
          <a:stretch/>
        </p:blipFill>
        <p:spPr>
          <a:xfrm>
            <a:off x="7433733" y="0"/>
            <a:ext cx="2646887" cy="5816600"/>
          </a:xfrm>
          <a:custGeom>
            <a:avLst/>
            <a:gdLst/>
            <a:ahLst/>
            <a:cxnLst/>
            <a:rect l="l" t="t" r="r" b="b"/>
            <a:pathLst>
              <a:path w="3810000" h="6858000">
                <a:moveTo>
                  <a:pt x="95627" y="0"/>
                </a:moveTo>
                <a:lnTo>
                  <a:pt x="3810000" y="0"/>
                </a:lnTo>
                <a:lnTo>
                  <a:pt x="3810000" y="6858000"/>
                </a:lnTo>
                <a:lnTo>
                  <a:pt x="13132" y="6858000"/>
                </a:lnTo>
                <a:cubicBezTo>
                  <a:pt x="13183" y="6857363"/>
                  <a:pt x="13234" y="6856727"/>
                  <a:pt x="13284" y="6856090"/>
                </a:cubicBezTo>
                <a:lnTo>
                  <a:pt x="31566" y="6805847"/>
                </a:lnTo>
                <a:lnTo>
                  <a:pt x="30463" y="6715381"/>
                </a:lnTo>
                <a:cubicBezTo>
                  <a:pt x="29585" y="6714082"/>
                  <a:pt x="28597" y="6713038"/>
                  <a:pt x="27533" y="6712286"/>
                </a:cubicBezTo>
                <a:lnTo>
                  <a:pt x="31288" y="6698474"/>
                </a:lnTo>
                <a:lnTo>
                  <a:pt x="29901" y="6686264"/>
                </a:lnTo>
                <a:cubicBezTo>
                  <a:pt x="29591" y="6639749"/>
                  <a:pt x="29281" y="6593234"/>
                  <a:pt x="28971" y="6546719"/>
                </a:cubicBezTo>
                <a:cubicBezTo>
                  <a:pt x="23415" y="6502008"/>
                  <a:pt x="3087" y="6462057"/>
                  <a:pt x="310" y="6408337"/>
                </a:cubicBezTo>
                <a:cubicBezTo>
                  <a:pt x="-2468" y="6354617"/>
                  <a:pt x="14431" y="6312397"/>
                  <a:pt x="12307" y="6224401"/>
                </a:cubicBezTo>
                <a:lnTo>
                  <a:pt x="27152" y="6147415"/>
                </a:lnTo>
                <a:lnTo>
                  <a:pt x="39044" y="6093837"/>
                </a:lnTo>
                <a:cubicBezTo>
                  <a:pt x="47718" y="6039281"/>
                  <a:pt x="47985" y="5964495"/>
                  <a:pt x="46816" y="5915901"/>
                </a:cubicBezTo>
                <a:cubicBezTo>
                  <a:pt x="43189" y="5876557"/>
                  <a:pt x="47196" y="5863739"/>
                  <a:pt x="33533" y="5831562"/>
                </a:cubicBezTo>
                <a:cubicBezTo>
                  <a:pt x="27901" y="5792459"/>
                  <a:pt x="47408" y="5747455"/>
                  <a:pt x="46555" y="5710909"/>
                </a:cubicBezTo>
                <a:cubicBezTo>
                  <a:pt x="53188" y="5686865"/>
                  <a:pt x="49116" y="5615845"/>
                  <a:pt x="62461" y="5602222"/>
                </a:cubicBezTo>
                <a:cubicBezTo>
                  <a:pt x="64066" y="5572067"/>
                  <a:pt x="49594" y="5555548"/>
                  <a:pt x="56185" y="5529979"/>
                </a:cubicBezTo>
                <a:lnTo>
                  <a:pt x="67961" y="5458854"/>
                </a:lnTo>
                <a:lnTo>
                  <a:pt x="110939" y="5353584"/>
                </a:lnTo>
                <a:cubicBezTo>
                  <a:pt x="123070" y="5308303"/>
                  <a:pt x="110671" y="5307524"/>
                  <a:pt x="128276" y="5249764"/>
                </a:cubicBezTo>
                <a:cubicBezTo>
                  <a:pt x="137692" y="5218499"/>
                  <a:pt x="146153" y="5160067"/>
                  <a:pt x="156749" y="5116288"/>
                </a:cubicBezTo>
                <a:cubicBezTo>
                  <a:pt x="167347" y="5072508"/>
                  <a:pt x="184838" y="5010298"/>
                  <a:pt x="191855" y="4987089"/>
                </a:cubicBezTo>
                <a:lnTo>
                  <a:pt x="219824" y="4934095"/>
                </a:lnTo>
                <a:cubicBezTo>
                  <a:pt x="223315" y="4926170"/>
                  <a:pt x="231151" y="4920904"/>
                  <a:pt x="231137" y="4903120"/>
                </a:cubicBezTo>
                <a:lnTo>
                  <a:pt x="219738" y="4827391"/>
                </a:lnTo>
                <a:cubicBezTo>
                  <a:pt x="223928" y="4818620"/>
                  <a:pt x="227939" y="4809255"/>
                  <a:pt x="231597" y="4799440"/>
                </a:cubicBezTo>
                <a:lnTo>
                  <a:pt x="233480" y="4793512"/>
                </a:lnTo>
                <a:cubicBezTo>
                  <a:pt x="233423" y="4793432"/>
                  <a:pt x="233367" y="4793351"/>
                  <a:pt x="233310" y="4793271"/>
                </a:cubicBezTo>
                <a:cubicBezTo>
                  <a:pt x="233275" y="4791711"/>
                  <a:pt x="233728" y="4789662"/>
                  <a:pt x="234882" y="4786765"/>
                </a:cubicBezTo>
                <a:lnTo>
                  <a:pt x="236914" y="4782703"/>
                </a:lnTo>
                <a:lnTo>
                  <a:pt x="246329" y="4683644"/>
                </a:lnTo>
                <a:cubicBezTo>
                  <a:pt x="256294" y="4677568"/>
                  <a:pt x="256527" y="4667288"/>
                  <a:pt x="253823" y="4655204"/>
                </a:cubicBezTo>
                <a:cubicBezTo>
                  <a:pt x="259521" y="4631796"/>
                  <a:pt x="280440" y="4574275"/>
                  <a:pt x="280514" y="4543195"/>
                </a:cubicBezTo>
                <a:cubicBezTo>
                  <a:pt x="272112" y="4519880"/>
                  <a:pt x="251340" y="4505102"/>
                  <a:pt x="254268" y="4468722"/>
                </a:cubicBezTo>
                <a:cubicBezTo>
                  <a:pt x="266696" y="4435462"/>
                  <a:pt x="236001" y="4395418"/>
                  <a:pt x="252728" y="4353998"/>
                </a:cubicBezTo>
                <a:cubicBezTo>
                  <a:pt x="256750" y="4339008"/>
                  <a:pt x="256168" y="4294115"/>
                  <a:pt x="248123" y="4286542"/>
                </a:cubicBezTo>
                <a:cubicBezTo>
                  <a:pt x="246365" y="4277371"/>
                  <a:pt x="249194" y="4266107"/>
                  <a:pt x="240584" y="4262777"/>
                </a:cubicBezTo>
                <a:cubicBezTo>
                  <a:pt x="230221" y="4256829"/>
                  <a:pt x="246153" y="4222259"/>
                  <a:pt x="233949" y="4228340"/>
                </a:cubicBezTo>
                <a:cubicBezTo>
                  <a:pt x="244865" y="4203839"/>
                  <a:pt x="223150" y="4187902"/>
                  <a:pt x="217758" y="4169004"/>
                </a:cubicBezTo>
                <a:cubicBezTo>
                  <a:pt x="228596" y="4149446"/>
                  <a:pt x="206597" y="4129080"/>
                  <a:pt x="203797" y="4086781"/>
                </a:cubicBezTo>
                <a:cubicBezTo>
                  <a:pt x="216334" y="4065199"/>
                  <a:pt x="201740" y="4058317"/>
                  <a:pt x="218344" y="4018957"/>
                </a:cubicBezTo>
                <a:cubicBezTo>
                  <a:pt x="216630" y="4017979"/>
                  <a:pt x="215034" y="4016614"/>
                  <a:pt x="213609" y="4014902"/>
                </a:cubicBezTo>
                <a:cubicBezTo>
                  <a:pt x="205325" y="4004955"/>
                  <a:pt x="204424" y="3985729"/>
                  <a:pt x="211594" y="3971964"/>
                </a:cubicBezTo>
                <a:cubicBezTo>
                  <a:pt x="233561" y="3910433"/>
                  <a:pt x="230991" y="3860613"/>
                  <a:pt x="234357" y="3812226"/>
                </a:cubicBezTo>
                <a:cubicBezTo>
                  <a:pt x="235501" y="3758242"/>
                  <a:pt x="209185" y="3801364"/>
                  <a:pt x="229596" y="3728573"/>
                </a:cubicBezTo>
                <a:cubicBezTo>
                  <a:pt x="219804" y="3724174"/>
                  <a:pt x="219047" y="3715890"/>
                  <a:pt x="223099" y="3700384"/>
                </a:cubicBezTo>
                <a:cubicBezTo>
                  <a:pt x="222942" y="3674360"/>
                  <a:pt x="199034" y="3683312"/>
                  <a:pt x="212511" y="3653063"/>
                </a:cubicBezTo>
                <a:cubicBezTo>
                  <a:pt x="207582" y="3623616"/>
                  <a:pt x="199349" y="3555881"/>
                  <a:pt x="193522" y="3523704"/>
                </a:cubicBezTo>
                <a:cubicBezTo>
                  <a:pt x="199728" y="3495169"/>
                  <a:pt x="185963" y="3494025"/>
                  <a:pt x="177551" y="3460001"/>
                </a:cubicBezTo>
                <a:cubicBezTo>
                  <a:pt x="184399" y="3442692"/>
                  <a:pt x="180138" y="3431687"/>
                  <a:pt x="172293" y="3422022"/>
                </a:cubicBezTo>
                <a:cubicBezTo>
                  <a:pt x="172567" y="3386386"/>
                  <a:pt x="159982" y="3357707"/>
                  <a:pt x="153640" y="3319632"/>
                </a:cubicBezTo>
                <a:cubicBezTo>
                  <a:pt x="117352" y="3267571"/>
                  <a:pt x="111308" y="3199530"/>
                  <a:pt x="102580" y="3174350"/>
                </a:cubicBezTo>
                <a:lnTo>
                  <a:pt x="101281" y="3168555"/>
                </a:lnTo>
                <a:cubicBezTo>
                  <a:pt x="101655" y="3163067"/>
                  <a:pt x="102030" y="3157580"/>
                  <a:pt x="102403" y="3152092"/>
                </a:cubicBezTo>
                <a:lnTo>
                  <a:pt x="103597" y="3145797"/>
                </a:lnTo>
                <a:cubicBezTo>
                  <a:pt x="104132" y="3141497"/>
                  <a:pt x="104119" y="3138691"/>
                  <a:pt x="103701" y="3136806"/>
                </a:cubicBezTo>
                <a:lnTo>
                  <a:pt x="108221" y="3088993"/>
                </a:lnTo>
                <a:cubicBezTo>
                  <a:pt x="109464" y="3064872"/>
                  <a:pt x="113188" y="3030250"/>
                  <a:pt x="111158" y="2992081"/>
                </a:cubicBezTo>
                <a:cubicBezTo>
                  <a:pt x="109031" y="2944441"/>
                  <a:pt x="104226" y="2942439"/>
                  <a:pt x="105565" y="2902844"/>
                </a:cubicBezTo>
                <a:cubicBezTo>
                  <a:pt x="107874" y="2897323"/>
                  <a:pt x="101362" y="2801618"/>
                  <a:pt x="105102" y="2797375"/>
                </a:cubicBezTo>
                <a:cubicBezTo>
                  <a:pt x="86174" y="2744941"/>
                  <a:pt x="109804" y="2750735"/>
                  <a:pt x="107241" y="2691357"/>
                </a:cubicBezTo>
                <a:cubicBezTo>
                  <a:pt x="107811" y="2665349"/>
                  <a:pt x="115946" y="2561129"/>
                  <a:pt x="145888" y="2542201"/>
                </a:cubicBezTo>
                <a:cubicBezTo>
                  <a:pt x="170455" y="2427400"/>
                  <a:pt x="123634" y="2367849"/>
                  <a:pt x="136292" y="2250554"/>
                </a:cubicBezTo>
                <a:cubicBezTo>
                  <a:pt x="110877" y="2215639"/>
                  <a:pt x="134601" y="2180816"/>
                  <a:pt x="130310" y="2141581"/>
                </a:cubicBezTo>
                <a:cubicBezTo>
                  <a:pt x="154051" y="2149219"/>
                  <a:pt x="117587" y="2094975"/>
                  <a:pt x="144587" y="2089095"/>
                </a:cubicBezTo>
                <a:cubicBezTo>
                  <a:pt x="142952" y="2082142"/>
                  <a:pt x="140513" y="2075590"/>
                  <a:pt x="137867" y="2069059"/>
                </a:cubicBezTo>
                <a:lnTo>
                  <a:pt x="136492" y="2065634"/>
                </a:lnTo>
                <a:cubicBezTo>
                  <a:pt x="136216" y="2060851"/>
                  <a:pt x="135939" y="2056067"/>
                  <a:pt x="135663" y="2051284"/>
                </a:cubicBezTo>
                <a:lnTo>
                  <a:pt x="124268" y="1960184"/>
                </a:lnTo>
                <a:cubicBezTo>
                  <a:pt x="138968" y="1926370"/>
                  <a:pt x="111716" y="1914873"/>
                  <a:pt x="131257" y="1873060"/>
                </a:cubicBezTo>
                <a:cubicBezTo>
                  <a:pt x="136329" y="1857442"/>
                  <a:pt x="139083" y="1807624"/>
                  <a:pt x="131724" y="1797311"/>
                </a:cubicBezTo>
                <a:cubicBezTo>
                  <a:pt x="130673" y="1786740"/>
                  <a:pt x="134293" y="1774954"/>
                  <a:pt x="126063" y="1769201"/>
                </a:cubicBezTo>
                <a:cubicBezTo>
                  <a:pt x="116300" y="1760126"/>
                  <a:pt x="134551" y="1725705"/>
                  <a:pt x="122085" y="1729500"/>
                </a:cubicBezTo>
                <a:cubicBezTo>
                  <a:pt x="134648" y="1705012"/>
                  <a:pt x="114449" y="1682158"/>
                  <a:pt x="110543" y="1659949"/>
                </a:cubicBezTo>
                <a:cubicBezTo>
                  <a:pt x="122664" y="1640913"/>
                  <a:pt x="102513" y="1613087"/>
                  <a:pt x="102892" y="1565607"/>
                </a:cubicBezTo>
                <a:cubicBezTo>
                  <a:pt x="116835" y="1544742"/>
                  <a:pt x="102976" y="1533616"/>
                  <a:pt x="122245" y="1494057"/>
                </a:cubicBezTo>
                <a:cubicBezTo>
                  <a:pt x="120629" y="1492563"/>
                  <a:pt x="119160" y="1490668"/>
                  <a:pt x="117883" y="1488429"/>
                </a:cubicBezTo>
                <a:cubicBezTo>
                  <a:pt x="110465" y="1475431"/>
                  <a:pt x="111002" y="1453942"/>
                  <a:pt x="119083" y="1440433"/>
                </a:cubicBezTo>
                <a:cubicBezTo>
                  <a:pt x="145274" y="1377630"/>
                  <a:pt x="146438" y="1321884"/>
                  <a:pt x="153340" y="1269148"/>
                </a:cubicBezTo>
                <a:cubicBezTo>
                  <a:pt x="158467" y="1209690"/>
                  <a:pt x="129360" y="1251077"/>
                  <a:pt x="154855" y="1175439"/>
                </a:cubicBezTo>
                <a:cubicBezTo>
                  <a:pt x="145538" y="1168218"/>
                  <a:pt x="145408" y="1158868"/>
                  <a:pt x="150548" y="1142685"/>
                </a:cubicBezTo>
                <a:cubicBezTo>
                  <a:pt x="152321" y="1113850"/>
                  <a:pt x="128121" y="1118007"/>
                  <a:pt x="143630" y="1087778"/>
                </a:cubicBezTo>
                <a:cubicBezTo>
                  <a:pt x="139451" y="1064261"/>
                  <a:pt x="125971" y="1018012"/>
                  <a:pt x="125476" y="1001580"/>
                </a:cubicBezTo>
                <a:cubicBezTo>
                  <a:pt x="123958" y="976962"/>
                  <a:pt x="134851" y="962709"/>
                  <a:pt x="134526" y="940069"/>
                </a:cubicBezTo>
                <a:cubicBezTo>
                  <a:pt x="142751" y="909988"/>
                  <a:pt x="129284" y="905409"/>
                  <a:pt x="123523" y="865739"/>
                </a:cubicBezTo>
                <a:cubicBezTo>
                  <a:pt x="131549" y="848234"/>
                  <a:pt x="128173" y="835030"/>
                  <a:pt x="121164" y="822450"/>
                </a:cubicBezTo>
                <a:cubicBezTo>
                  <a:pt x="124077" y="783082"/>
                  <a:pt x="113811" y="748321"/>
                  <a:pt x="110389" y="704665"/>
                </a:cubicBezTo>
                <a:cubicBezTo>
                  <a:pt x="120144" y="656264"/>
                  <a:pt x="99869" y="633697"/>
                  <a:pt x="96299" y="587032"/>
                </a:cubicBezTo>
                <a:cubicBezTo>
                  <a:pt x="87861" y="539988"/>
                  <a:pt x="66571" y="452493"/>
                  <a:pt x="59759" y="422399"/>
                </a:cubicBezTo>
                <a:cubicBezTo>
                  <a:pt x="62865" y="416491"/>
                  <a:pt x="59682" y="404768"/>
                  <a:pt x="55429" y="406467"/>
                </a:cubicBezTo>
                <a:cubicBezTo>
                  <a:pt x="56742" y="400038"/>
                  <a:pt x="64884" y="384166"/>
                  <a:pt x="58062" y="383409"/>
                </a:cubicBezTo>
                <a:cubicBezTo>
                  <a:pt x="57210" y="351894"/>
                  <a:pt x="61145" y="320031"/>
                  <a:pt x="69487" y="290892"/>
                </a:cubicBezTo>
                <a:cubicBezTo>
                  <a:pt x="57686" y="231306"/>
                  <a:pt x="89539" y="260845"/>
                  <a:pt x="86198" y="217175"/>
                </a:cubicBezTo>
                <a:cubicBezTo>
                  <a:pt x="72715" y="183379"/>
                  <a:pt x="83646" y="168958"/>
                  <a:pt x="74643" y="129155"/>
                </a:cubicBezTo>
                <a:cubicBezTo>
                  <a:pt x="96697" y="112411"/>
                  <a:pt x="72236" y="90977"/>
                  <a:pt x="78417" y="74202"/>
                </a:cubicBezTo>
                <a:cubicBezTo>
                  <a:pt x="59029" y="57686"/>
                  <a:pt x="81827" y="29115"/>
                  <a:pt x="94183" y="4683"/>
                </a:cubicBezTo>
                <a:close/>
              </a:path>
            </a:pathLst>
          </a:cu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53</Words>
  <Application>Microsoft Office PowerPoint</Application>
  <PresentationFormat>Mukautettu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Symbol</vt:lpstr>
      <vt:lpstr>Times New Roman</vt:lpstr>
      <vt:lpstr>Wingdings</vt:lpstr>
      <vt:lpstr>Office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subject/>
  <dc:creator>Tarja Tervahauta</dc:creator>
  <dc:description/>
  <cp:lastModifiedBy>Tarja Tervahauta</cp:lastModifiedBy>
  <cp:revision>14</cp:revision>
  <cp:lastPrinted>2021-10-11T06:24:14Z</cp:lastPrinted>
  <dcterms:created xsi:type="dcterms:W3CDTF">2020-10-07T21:59:14Z</dcterms:created>
  <dcterms:modified xsi:type="dcterms:W3CDTF">2022-10-05T06:58:58Z</dcterms:modified>
  <dc:language>fi-FI</dc:language>
</cp:coreProperties>
</file>